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customXml/itemProps1.xml" ContentType="application/vnd.openxmlformats-officedocument.customXmlProperti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5C99CD-E78B-4EA4-8289-603A97BFFE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464C00-6036-480F-BA03-26DDCFFD1F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9A4084-E819-416B-9B4A-781BF9B0431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C03755-D494-4EA7-957F-77BC68881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6FD82E-0BF6-4A37-B910-73FED666A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500A41-B6B8-48D1-A09F-21BB4AED8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7877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9840D5-F086-4E80-90D7-060707B8DB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7EA277-43F6-4349-BB3E-B4BCEA9F5B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3609F1C-A45C-4BE1-BF04-9DD24FB5FF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9A4084-E819-416B-9B4A-781BF9B0431C}" type="datetimeFigureOut">
              <a:rPr lang="en-GB" smtClean="0"/>
              <a:t>26/10/2022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34311-0217-4001-B6D3-913C4A2673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E4AD9A-83AC-4E69-8475-E82A6D108B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500A41-B6B8-48D1-A09F-21BB4AED81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3297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41B2BCF-CD0C-4004-B459-B48085D76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Airway hyperresponsiveness and remodelling in asthma phenotypes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09F6B8A-7BD4-4FFA-8989-B1D88B226CB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135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B1D278E-A84A-415A-A700-DCC76DF817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Airway hyperresponsiveness and airway inflammation</a:t>
            </a:r>
            <a:endParaRPr lang="da-DK" baseline="30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363FD07-EB2A-4362-9D6D-A6DD6260067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087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2DC733C-A93D-4776-AE5B-46BDA270F7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/>
            </a:br>
            <a:r>
              <a:rPr lang="en-US"/>
              <a:t>Airway inflammation and remodelling in </a:t>
            </a:r>
            <a:br>
              <a:rPr lang="en-US"/>
            </a:br>
            <a:r>
              <a:rPr lang="en-US"/>
              <a:t>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C71751-948F-47F5-8AD9-3B4F49AFB2E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054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054441F-B108-49C9-86CB-13930D22B9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, </a:t>
            </a:r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IL-33</a:t>
            </a:r>
            <a:r>
              <a:rPr lang="en-US"/>
              <a:t> and </a:t>
            </a:r>
            <a:r>
              <a:rPr lang="en-US">
                <a:solidFill>
                  <a:schemeClr val="bg2"/>
                </a:solidFill>
              </a:rPr>
              <a:t>IL-25 </a:t>
            </a:r>
            <a:r>
              <a:rPr lang="en-US"/>
              <a:t>expression increases in the epithelium</a:t>
            </a:r>
            <a:br>
              <a:rPr lang="en-US"/>
            </a:br>
            <a:r>
              <a:rPr lang="en-US"/>
              <a:t>following bronchial allergen challenge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16E021-C88A-4DB0-BEEA-4F57C084305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59076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ED3865-86EC-43D2-A72F-C32B8C97C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chemeClr val="accent2"/>
                </a:solidFill>
              </a:rPr>
              <a:t>TSLP</a:t>
            </a:r>
            <a:r>
              <a:rPr lang="en-US"/>
              <a:t>, </a:t>
            </a:r>
            <a:r>
              <a:rPr lang="en-US">
                <a:solidFill>
                  <a:schemeClr val="accent3">
                    <a:lumMod val="20000"/>
                    <a:lumOff val="80000"/>
                  </a:schemeClr>
                </a:solidFill>
              </a:rPr>
              <a:t>IL-33</a:t>
            </a:r>
            <a:r>
              <a:rPr lang="en-US">
                <a:solidFill>
                  <a:srgbClr val="A038F3"/>
                </a:solidFill>
              </a:rPr>
              <a:t> </a:t>
            </a:r>
            <a:r>
              <a:rPr lang="en-US"/>
              <a:t>and </a:t>
            </a:r>
            <a:r>
              <a:rPr lang="en-US">
                <a:solidFill>
                  <a:schemeClr val="bg2"/>
                </a:solidFill>
              </a:rPr>
              <a:t>IL-25</a:t>
            </a:r>
            <a:r>
              <a:rPr lang="en-US"/>
              <a:t> may contribute to airway remodelling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09406B3-D31F-43A0-82F4-AE2F69385AA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51613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FB13D1F-0AE0-40BB-8CE1-564AD3223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F278C75-655E-4288-A0F0-53AB6AD2D1C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244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586D230-17FD-48E3-862D-D6046B164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Conflicts of interest disclosure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EE7ED6-AA5A-4E45-B7DF-1795D336B9D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7709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9B9BB3-06DF-484C-BE39-16B8E139E4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89CEA-CC6A-45C1-B82C-660A969708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1226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DE87C04-1487-447C-B310-ED3EE597E5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BDD6CC6-D7E1-4BED-AE60-9B0CBF27AB8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484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90010FA-7470-4610-AFBF-ABCA777F8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662DC40-CA2F-4CAB-996F-EC60D9DCB4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4150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52F187E-7D98-407F-B795-BECB86ACD7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16390A-FDC5-45EC-ACE1-B5632483063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4918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0E44AF5-92F2-4598-82D1-0BDB09EE4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F2BB98-2F51-458E-AD8E-315EF860DF2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12716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977C058-7378-4366-BA22-FE3223B398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6B5940C-BD41-48A3-BB0B-FC240DEB512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3381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94D671-9AE2-4A09-959F-37E8DCB89F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Clinical relevance of airway hyperresponsiveness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57EE537-B23A-4791-AA21-3409FDEB8C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2591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DB2018631BED4A840EC223877EC215" ma:contentTypeVersion="15" ma:contentTypeDescription="Create a new document." ma:contentTypeScope="" ma:versionID="e2451b5ad61c1d07287ff1cc5520034c">
  <xsd:schema xmlns:xsd="http://www.w3.org/2001/XMLSchema" xmlns:xs="http://www.w3.org/2001/XMLSchema" xmlns:p="http://schemas.microsoft.com/office/2006/metadata/properties" xmlns:ns2="cc4038ed-d345-4947-b061-34ef88336004" xmlns:ns3="e6dd1411-ccec-4e4f-b73c-9c678b3207a5" targetNamespace="http://schemas.microsoft.com/office/2006/metadata/properties" ma:root="true" ma:fieldsID="bf131f68ac8b93c471d4df9c257084b2" ns2:_="" ns3:_="">
    <xsd:import namespace="cc4038ed-d345-4947-b061-34ef88336004"/>
    <xsd:import namespace="e6dd1411-ccec-4e4f-b73c-9c678b3207a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c4038ed-d345-4947-b061-34ef8833600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3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2b30fe8e-fdf3-4e6d-ac15-22a0b67e7b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dd1411-ccec-4e4f-b73c-9c678b3207a5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697b5cc3-8ee5-412d-b10c-5a30ea3786b9}" ma:internalName="TaxCatchAll" ma:showField="CatchAllData" ma:web="e6dd1411-ccec-4e4f-b73c-9c678b3207a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c4038ed-d345-4947-b061-34ef88336004">
      <Terms xmlns="http://schemas.microsoft.com/office/infopath/2007/PartnerControls"/>
    </lcf76f155ced4ddcb4097134ff3c332f>
    <TaxCatchAll xmlns="e6dd1411-ccec-4e4f-b73c-9c678b3207a5" xsi:nil="true"/>
  </documentManagement>
</p:properties>
</file>

<file path=customXml/item4.xml><?xml version="1.0" encoding="utf-8"?>
<?mso-contentType ?>
<SharedContentType xmlns="Microsoft.SharePoint.Taxonomy.ContentTypeSync" SourceId="1ee89e71-04cd-405e-9ca3-99e020c1694d" ContentTypeId="0x0101" PreviousValue="false"/>
</file>

<file path=customXml/itemProps1.xml><?xml version="1.0" encoding="utf-8"?>
<ds:datastoreItem xmlns:ds="http://schemas.openxmlformats.org/officeDocument/2006/customXml" ds:itemID="{2BB59BDF-B84A-457E-BA35-581D339D36A0}"/>
</file>

<file path=customXml/itemProps2.xml><?xml version="1.0" encoding="utf-8"?>
<ds:datastoreItem xmlns:ds="http://schemas.openxmlformats.org/officeDocument/2006/customXml" ds:itemID="{E8E2DF67-7330-4BEB-9CA8-AAB304B48A5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E9D8A57-7C16-4487-8CF1-33DDD547B1FB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f0fe46a7-c1fe-44cb-b57a-c90be0d90d64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18ce686f-ec55-47ba-93ac-4e1affdd0871"/>
    <ds:schemaRef ds:uri="http://www.w3.org/XML/1998/namespace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66908782-2484-4E7E-8C74-93B4ED83C55E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86</Words>
  <Application>Microsoft Office PowerPoint</Application>
  <PresentationFormat>Widescreen</PresentationFormat>
  <Paragraphs>14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Airway hyperresponsiveness and remodelling in asthma phenotypes </vt:lpstr>
      <vt:lpstr>Conflicts of interest disclosure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Clinical relevance of airway hyperresponsiveness</vt:lpstr>
      <vt:lpstr>Airway hyperresponsiveness and airway inflammation</vt:lpstr>
      <vt:lpstr> Airway inflammation and remodelling in  airway hyperresponsiveness</vt:lpstr>
      <vt:lpstr>TSLP, IL-33 and IL-25 expression increases in the epithelium following bronchial allergen challenge</vt:lpstr>
      <vt:lpstr>TSLP, IL-33 and IL-25 may contribute to airway remodelling </vt:lpstr>
      <vt:lpstr>Summary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Airway hyperresponsiveness and remodelling in asthma phenotypes </dc:title>
  <dc:creator>Frances Singer</dc:creator>
  <cp:lastModifiedBy>Frances Singer</cp:lastModifiedBy>
  <cp:revision>1</cp:revision>
  <dcterms:created xsi:type="dcterms:W3CDTF">2022-10-26T08:57:18Z</dcterms:created>
  <dcterms:modified xsi:type="dcterms:W3CDTF">2022-10-26T08:57:19Z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0x0101009EDB2018631BED4A840EC223877EC215</vt:lpwstr>
  </property>
</Properties>
</file>